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4630400" cy="8229600"/>
  <p:notesSz cx="8229600" cy="14630400"/>
  <p:embeddedFontLst>
    <p:embeddedFont>
      <p:font typeface="Roboto" panose="02000000000000000000" pitchFamily="2" charset="0"/>
      <p:regular r:id="rId12"/>
    </p:embeddedFont>
    <p:embeddedFont>
      <p:font typeface="Roboto Mono Light" panose="00000009000000000000" pitchFamily="49" charset="0"/>
      <p:regular r:id="rId13"/>
    </p:embeddedFont>
    <p:embeddedFont>
      <p:font typeface="Roboto Mono Medium" panose="00000009000000000000" pitchFamily="49" charset="0"/>
      <p:regular r:id="rId14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189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233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zmień zdjęcie
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pl-PL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pl-PL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pl-PL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pl-PL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pl-PL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pl-PL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  <p:txBody>
          <a:bodyPr/>
          <a:lstStyle/>
          <a:p>
            <a:endParaRPr lang="pl-PL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4540" y="3467100"/>
            <a:ext cx="4465320" cy="1295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Wprowadzenie do Flutter (i Flet)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Blanka Pliszka, Radosław Kozłowski</a:t>
            </a:r>
            <a:endParaRPr lang="en-US" sz="1750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01DEC35D-1C4D-F394-3DDC-A728C17E43FA}"/>
              </a:ext>
            </a:extLst>
          </p:cNvPr>
          <p:cNvSpPr/>
          <p:nvPr/>
        </p:nvSpPr>
        <p:spPr>
          <a:xfrm>
            <a:off x="12641943" y="7670800"/>
            <a:ext cx="1988457" cy="558800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9584"/>
            <a:ext cx="61243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Czym jest Flutter?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5519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4" name="Text 2"/>
          <p:cNvSpPr/>
          <p:nvPr/>
        </p:nvSpPr>
        <p:spPr>
          <a:xfrm>
            <a:off x="1020604" y="3778806"/>
            <a:ext cx="32309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Framework od Google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4269224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Stworzony przez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Google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5519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7" name="Text 5"/>
          <p:cNvSpPr/>
          <p:nvPr/>
        </p:nvSpPr>
        <p:spPr>
          <a:xfrm>
            <a:off x="5443776" y="3778806"/>
            <a:ext cx="35710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Tworzenie interfejsów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426922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Służy do tworzenia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interfejsów użytkownika (UI)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5519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10" name="Text 8"/>
          <p:cNvSpPr/>
          <p:nvPr/>
        </p:nvSpPr>
        <p:spPr>
          <a:xfrm>
            <a:off x="9866948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Wiele platform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426922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Umożliwia tworzenie aplikacji na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wiele platform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z jednego kodu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4769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Działa na: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Android, iOS, Web, Windows, macOS, Linux</a:t>
            </a:r>
            <a:endParaRPr lang="en-US" sz="1750" dirty="0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844CFE9F-4BAA-4D69-C4E7-6A95518D184A}"/>
              </a:ext>
            </a:extLst>
          </p:cNvPr>
          <p:cNvSpPr/>
          <p:nvPr/>
        </p:nvSpPr>
        <p:spPr>
          <a:xfrm>
            <a:off x="12641943" y="7670800"/>
            <a:ext cx="1988457" cy="558800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635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9729" y="3561993"/>
            <a:ext cx="7567970" cy="492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Jaki język wykorzystuje Flutter?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89729" y="4123134"/>
            <a:ext cx="4927044" cy="6157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Język Dart</a:t>
            </a:r>
            <a:endParaRPr lang="en-US" sz="3850" dirty="0"/>
          </a:p>
        </p:txBody>
      </p:sp>
      <p:sp>
        <p:nvSpPr>
          <p:cNvPr id="5" name="Text 2"/>
          <p:cNvSpPr/>
          <p:nvPr/>
        </p:nvSpPr>
        <p:spPr>
          <a:xfrm>
            <a:off x="9760268" y="3544848"/>
            <a:ext cx="4187904" cy="294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89729" y="5102781"/>
            <a:ext cx="13250942" cy="2945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Flutter używa języka programowania </a:t>
            </a:r>
            <a:r>
              <a:rPr lang="en-US" sz="15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Dart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89729" y="5589984"/>
            <a:ext cx="13250942" cy="1473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Dart to język </a:t>
            </a:r>
            <a:r>
              <a:rPr lang="en-US" sz="15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obiektowy</a:t>
            </a: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składnią podobny do C/Java/Kotlin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Może być kompilowany do:</a:t>
            </a:r>
            <a:endParaRPr lang="en-US" sz="1550" dirty="0"/>
          </a:p>
          <a:p>
            <a:pPr marL="685800" lvl="1" indent="-342900" algn="l">
              <a:lnSpc>
                <a:spcPts val="2300"/>
              </a:lnSpc>
              <a:buSzPct val="100000"/>
              <a:buChar char="◦"/>
            </a:pPr>
            <a:r>
              <a:rPr lang="en-US" sz="15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kodu natywnego</a:t>
            </a: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(na urządzenia mobilne i desktop)</a:t>
            </a:r>
            <a:endParaRPr lang="en-US" sz="1550" dirty="0"/>
          </a:p>
          <a:p>
            <a:pPr marL="685800" lvl="1" indent="-342900" algn="l">
              <a:lnSpc>
                <a:spcPts val="2300"/>
              </a:lnSpc>
              <a:buSzPct val="100000"/>
              <a:buChar char="◦"/>
            </a:pPr>
            <a:r>
              <a:rPr lang="en-US" sz="15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JavaScript</a:t>
            </a: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(dla aplikacji webowych)</a:t>
            </a:r>
            <a:endParaRPr lang="en-US" sz="1550" dirty="0"/>
          </a:p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5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Programista pisze w Dart, a Flutter rysuje interfejs na ekranie</a:t>
            </a:r>
            <a:endParaRPr lang="en-US" sz="1550" dirty="0"/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0F4282AB-4A1A-C00A-9A57-0F0CFDBF5134}"/>
              </a:ext>
            </a:extLst>
          </p:cNvPr>
          <p:cNvSpPr/>
          <p:nvPr/>
        </p:nvSpPr>
        <p:spPr>
          <a:xfrm>
            <a:off x="12641943" y="7670800"/>
            <a:ext cx="1988457" cy="558800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2416"/>
            <a:ext cx="64646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Jak działa Flutter?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3192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 skrócie: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293905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294102"/>
            <a:ext cx="6407944" cy="3048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6" name="Text 4"/>
          <p:cNvSpPr/>
          <p:nvPr/>
        </p:nvSpPr>
        <p:spPr>
          <a:xfrm>
            <a:off x="793790" y="34684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Silnik graficzny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3958828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Flutter ma własny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silnik graficzny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nie używa natywnych kontrolek systemowych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28548" y="293905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3294102"/>
            <a:ext cx="6408063" cy="3048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10" name="Text 8"/>
          <p:cNvSpPr/>
          <p:nvPr/>
        </p:nvSpPr>
        <p:spPr>
          <a:xfrm>
            <a:off x="7428548" y="34684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Widgety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28548" y="3958828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Interfejs składa się z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widgetów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(przycisk, tekst, zdjęcie, lista itd.)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08146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436513"/>
            <a:ext cx="6407944" cy="3048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14" name="Text 12"/>
          <p:cNvSpPr/>
          <p:nvPr/>
        </p:nvSpPr>
        <p:spPr>
          <a:xfrm>
            <a:off x="793790" y="56108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Drzewo widgetów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6101239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Cały ekran to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drzewo widgetów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428548" y="508146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Mono Light" pitchFamily="34" charset="0"/>
                <a:ea typeface="Roboto Mono Light" pitchFamily="34" charset="-122"/>
                <a:cs typeface="Roboto Mono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8548" y="5436513"/>
            <a:ext cx="6408063" cy="30480"/>
          </a:xfrm>
          <a:prstGeom prst="rect">
            <a:avLst/>
          </a:prstGeom>
          <a:solidFill>
            <a:srgbClr val="DCFF5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18" name="Text 16"/>
          <p:cNvSpPr/>
          <p:nvPr/>
        </p:nvSpPr>
        <p:spPr>
          <a:xfrm>
            <a:off x="7428548" y="5610820"/>
            <a:ext cx="35710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Przebudowa interfejsu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428548" y="6101239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Zmiana stanu aplikacji → Flutter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przebudowuje odpowiednie widgety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 odświeża widok</a:t>
            </a:r>
            <a:endParaRPr lang="en-US" sz="1750" dirty="0"/>
          </a:p>
        </p:txBody>
      </p:sp>
      <p:sp>
        <p:nvSpPr>
          <p:cNvPr id="20" name="Prostokąt 19">
            <a:extLst>
              <a:ext uri="{FF2B5EF4-FFF2-40B4-BE49-F238E27FC236}">
                <a16:creationId xmlns:a16="http://schemas.microsoft.com/office/drawing/2014/main" id="{230649E3-7139-D602-79E4-D842F30054C5}"/>
              </a:ext>
            </a:extLst>
          </p:cNvPr>
          <p:cNvSpPr/>
          <p:nvPr/>
        </p:nvSpPr>
        <p:spPr>
          <a:xfrm>
            <a:off x="12641943" y="7670800"/>
            <a:ext cx="1988457" cy="558800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596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Zalety Fluttera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59117"/>
            <a:ext cx="870882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Dlaczego Flutter jest popularny?</a:t>
            </a:r>
            <a:endParaRPr lang="en-US" sz="3550" dirty="0"/>
          </a:p>
        </p:txBody>
      </p:sp>
      <p:sp>
        <p:nvSpPr>
          <p:cNvPr id="4" name="Shape 2"/>
          <p:cNvSpPr/>
          <p:nvPr/>
        </p:nvSpPr>
        <p:spPr>
          <a:xfrm>
            <a:off x="793790" y="3366254"/>
            <a:ext cx="4196358" cy="1669852"/>
          </a:xfrm>
          <a:prstGeom prst="roundRect">
            <a:avLst>
              <a:gd name="adj" fmla="val 32601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5" name="Text 3"/>
          <p:cNvSpPr/>
          <p:nvPr/>
        </p:nvSpPr>
        <p:spPr>
          <a:xfrm>
            <a:off x="1020604" y="3593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Jeden kod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4083487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dla wielu platform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366254"/>
            <a:ext cx="4196358" cy="1669852"/>
          </a:xfrm>
          <a:prstGeom prst="roundRect">
            <a:avLst>
              <a:gd name="adj" fmla="val 32601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8" name="Text 6"/>
          <p:cNvSpPr/>
          <p:nvPr/>
        </p:nvSpPr>
        <p:spPr>
          <a:xfrm>
            <a:off x="5443776" y="3593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Hot Reload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43776" y="4083487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szybkie podglądanie zmian 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 aplikacji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366254"/>
            <a:ext cx="4196358" cy="1669852"/>
          </a:xfrm>
          <a:prstGeom prst="roundRect">
            <a:avLst>
              <a:gd name="adj" fmla="val 32601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11" name="Text 9"/>
          <p:cNvSpPr/>
          <p:nvPr/>
        </p:nvSpPr>
        <p:spPr>
          <a:xfrm>
            <a:off x="9866948" y="3593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Gotowe widgety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66948" y="4083487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Material Design, styl iOS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262920"/>
            <a:ext cx="6407944" cy="1306949"/>
          </a:xfrm>
          <a:prstGeom prst="roundRect">
            <a:avLst>
              <a:gd name="adj" fmla="val 41653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14" name="Text 12"/>
          <p:cNvSpPr/>
          <p:nvPr/>
        </p:nvSpPr>
        <p:spPr>
          <a:xfrm>
            <a:off x="1020604" y="5489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Ekosystem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20604" y="5980152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Duży ekosystem paczek i pluginów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262920"/>
            <a:ext cx="6407944" cy="1306949"/>
          </a:xfrm>
          <a:prstGeom prst="roundRect">
            <a:avLst>
              <a:gd name="adj" fmla="val 41653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17" name="Text 15"/>
          <p:cNvSpPr/>
          <p:nvPr/>
        </p:nvSpPr>
        <p:spPr>
          <a:xfrm>
            <a:off x="7655362" y="5489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Wydajność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55362" y="5980152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Nowoczesny wygląd i dobra wydajność</a:t>
            </a:r>
            <a:endParaRPr lang="en-US" sz="1750" dirty="0"/>
          </a:p>
        </p:txBody>
      </p:sp>
      <p:sp>
        <p:nvSpPr>
          <p:cNvPr id="19" name="Prostokąt 18">
            <a:extLst>
              <a:ext uri="{FF2B5EF4-FFF2-40B4-BE49-F238E27FC236}">
                <a16:creationId xmlns:a16="http://schemas.microsoft.com/office/drawing/2014/main" id="{48328000-FDD7-EBA7-8E6A-8CEF0620F74D}"/>
              </a:ext>
            </a:extLst>
          </p:cNvPr>
          <p:cNvSpPr/>
          <p:nvPr/>
        </p:nvSpPr>
        <p:spPr>
          <a:xfrm>
            <a:off x="12641943" y="7670800"/>
            <a:ext cx="1988457" cy="558800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9852"/>
            <a:ext cx="71450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Zastosowania Fluttera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1519357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Do czego używa się Fluttera?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3220283"/>
            <a:ext cx="1473994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Aplikacje mobilne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80190" y="4510088"/>
            <a:ext cx="14739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Android, iOS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15206" y="3220283"/>
            <a:ext cx="14739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Aplikacje webowe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8315206" y="4155757"/>
            <a:ext cx="14739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Działające w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przeglądarce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50222" y="3220283"/>
            <a:ext cx="1636157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Aplikacje desktopowe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350222" y="4510088"/>
            <a:ext cx="163615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Windows, macOS, Linux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2547402" y="3220283"/>
            <a:ext cx="1311831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Inne projekty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2547402" y="4510088"/>
            <a:ext cx="131183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Prototypy, projekty studenckie, MVP startupów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280190" y="678382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Zastosowania biznesowe: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Aplikacje firmowe, e-commerce, aplikacje do nauki, zarządzania, komunikacji</a:t>
            </a:r>
            <a:endParaRPr lang="en-US" sz="1750" dirty="0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7CD847A1-BA2D-E9C3-F8A4-732C957A18B2}"/>
              </a:ext>
            </a:extLst>
          </p:cNvPr>
          <p:cNvSpPr/>
          <p:nvPr/>
        </p:nvSpPr>
        <p:spPr>
          <a:xfrm>
            <a:off x="12641943" y="7670800"/>
            <a:ext cx="1988457" cy="558800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973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Jak działa Flet?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32303"/>
            <a:ext cx="6407944" cy="1143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139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Kod w Pythonie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629978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Programista pisze kod w Pythonie, korzystając 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 biblioteki flet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1892141"/>
            <a:ext cx="6408063" cy="11430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55362" y="27993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Serwer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655362" y="3289816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Aplikacja Pythona uruchamia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serwer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który komunikuje się 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 klientem Flutter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5149572"/>
            <a:ext cx="6407944" cy="11430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6056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Opis interfejsu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547247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Interfejs opisuje się w Pythonie za pomocą elementów podobnych do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widgetów Fluttera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548" y="4809411"/>
            <a:ext cx="6408063" cy="114300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655362" y="5716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Aktualizacja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655362" y="6207085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Zmiany w kodzie Python → aktualizacja wyglądu aplikacji</a:t>
            </a:r>
            <a:endParaRPr lang="en-US" sz="1750" dirty="0"/>
          </a:p>
        </p:txBody>
      </p:sp>
      <p:sp>
        <p:nvSpPr>
          <p:cNvPr id="15" name="Prostokąt 14">
            <a:extLst>
              <a:ext uri="{FF2B5EF4-FFF2-40B4-BE49-F238E27FC236}">
                <a16:creationId xmlns:a16="http://schemas.microsoft.com/office/drawing/2014/main" id="{82532CE4-B1FB-571B-F425-DDD45C4B7069}"/>
              </a:ext>
            </a:extLst>
          </p:cNvPr>
          <p:cNvSpPr/>
          <p:nvPr/>
        </p:nvSpPr>
        <p:spPr>
          <a:xfrm>
            <a:off x="12641943" y="7670800"/>
            <a:ext cx="1988457" cy="558800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27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Flutter vs Flet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12256"/>
            <a:ext cx="6803827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Porównanie Flutter i Flet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39462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Flutter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527352"/>
            <a:ext cx="6244709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Język: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Dart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Większa wydajność i kontrola nad aplikacją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Często używany w dużych, komercyjnych aplikacjach mobilnych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9462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FF50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Flet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527352"/>
            <a:ext cx="6244709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Język: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Łatwiejszy start dla osób znających Pythona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Dobry do prototypów, wewnętrznych narzędzi, paneli administracyjnych</a:t>
            </a:r>
            <a:endParaRPr lang="en-US" sz="1750" dirty="0"/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43074804-F652-A9DD-5839-ACA77D2A4468}"/>
              </a:ext>
            </a:extLst>
          </p:cNvPr>
          <p:cNvSpPr/>
          <p:nvPr/>
        </p:nvSpPr>
        <p:spPr>
          <a:xfrm>
            <a:off x="12641943" y="7670800"/>
            <a:ext cx="1988457" cy="558800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7806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Podsumowanie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40474"/>
            <a:ext cx="6407944" cy="2032754"/>
          </a:xfrm>
          <a:prstGeom prst="roundRect">
            <a:avLst>
              <a:gd name="adj" fmla="val 16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4" name="Text 2"/>
          <p:cNvSpPr/>
          <p:nvPr/>
        </p:nvSpPr>
        <p:spPr>
          <a:xfrm>
            <a:off x="1020604" y="3067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Flutter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557707"/>
            <a:ext cx="59543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Framework UI od Google, język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Dart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jedna baza kodu na wiele platform. Pozwala tworzyć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nowoczesne i szybkie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aplikacje mobilne, webowe i desktopowe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840474"/>
            <a:ext cx="6408063" cy="2032754"/>
          </a:xfrm>
          <a:prstGeom prst="roundRect">
            <a:avLst>
              <a:gd name="adj" fmla="val 16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pl-PL"/>
          </a:p>
        </p:txBody>
      </p:sp>
      <p:sp>
        <p:nvSpPr>
          <p:cNvPr id="7" name="Text 5"/>
          <p:cNvSpPr/>
          <p:nvPr/>
        </p:nvSpPr>
        <p:spPr>
          <a:xfrm>
            <a:off x="7655362" y="30672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Flet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362" y="3557707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Korzysta z interfejsu Fluttera, ale logikę piszemy w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Pythonie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1283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Wybór: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746433"/>
            <a:ext cx="13042821" cy="725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Flutter + Dart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→ gdy potrzebujemy </a:t>
            </a: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wydajnych aplikacji mobilnych i większej kontroli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FF5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Flet + Python</a:t>
            </a: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→ gdy cenimy prostotę, szybkie prototypowanie i znamy Pythona</a:t>
            </a:r>
            <a:endParaRPr lang="en-US" sz="1750" dirty="0"/>
          </a:p>
        </p:txBody>
      </p:sp>
      <p:sp>
        <p:nvSpPr>
          <p:cNvPr id="11" name="Prostokąt 10">
            <a:extLst>
              <a:ext uri="{FF2B5EF4-FFF2-40B4-BE49-F238E27FC236}">
                <a16:creationId xmlns:a16="http://schemas.microsoft.com/office/drawing/2014/main" id="{8A8E7626-2F67-C315-15F7-B25A2CAF7CD9}"/>
              </a:ext>
            </a:extLst>
          </p:cNvPr>
          <p:cNvSpPr/>
          <p:nvPr/>
        </p:nvSpPr>
        <p:spPr>
          <a:xfrm>
            <a:off x="12641943" y="7670800"/>
            <a:ext cx="1988457" cy="558800"/>
          </a:xfrm>
          <a:prstGeom prst="rect">
            <a:avLst/>
          </a:prstGeom>
          <a:solidFill>
            <a:srgbClr val="212121"/>
          </a:solidFill>
          <a:ln>
            <a:solidFill>
              <a:srgbClr val="21212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435</Words>
  <Application>Microsoft Office PowerPoint</Application>
  <PresentationFormat>Niestandardowy</PresentationFormat>
  <Paragraphs>95</Paragraphs>
  <Slides>9</Slides>
  <Notes>9</Notes>
  <HiddenSlides>0</HiddenSlides>
  <MMClips>0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</vt:i4>
      </vt:variant>
    </vt:vector>
  </HeadingPairs>
  <TitlesOfParts>
    <vt:vector size="14" baseType="lpstr">
      <vt:lpstr>Arial</vt:lpstr>
      <vt:lpstr>Roboto</vt:lpstr>
      <vt:lpstr>Roboto Mono Medium</vt:lpstr>
      <vt:lpstr>Roboto Mono Light</vt:lpstr>
      <vt:lpstr>Office Theme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Radek Kozłowski</dc:creator>
  <cp:lastModifiedBy>Radosław Kozłowski</cp:lastModifiedBy>
  <cp:revision>2</cp:revision>
  <dcterms:created xsi:type="dcterms:W3CDTF">2026-01-29T19:04:52Z</dcterms:created>
  <dcterms:modified xsi:type="dcterms:W3CDTF">2026-01-29T19:06:22Z</dcterms:modified>
</cp:coreProperties>
</file>